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1936 Burned the Cripta with all documentation from Gaudi.</a:t>
            </a:r>
          </a:p>
          <a:p>
            <a:pPr/>
            <a:r>
              <a:t>Gaudi died in 1926.</a:t>
            </a:r>
          </a:p>
          <a:p>
            <a:pPr/>
            <a:r>
              <a:t>Only 10% of the Cathedral was build by then.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much time do you think it took the team to get back on track and resume the construction?</a:t>
            </a:r>
          </a:p>
          <a:p>
            <a:pPr/>
            <a:r>
              <a:t>Took them 6 years to continue the work.</a:t>
            </a:r>
          </a:p>
          <a:p>
            <a:pPr/>
          </a:p>
          <a:p>
            <a:pPr/>
            <a:r>
              <a:t>This means that what we are looking at might not be what Gaudi firstly envision.</a:t>
            </a:r>
          </a:p>
          <a:p>
            <a:pPr/>
          </a:p>
          <a:p>
            <a:pPr/>
          </a:p>
          <a:p>
            <a:pPr/>
            <a:r>
              <a:t>Photo by &lt;a href="https://unsplash.com/@danielkcheung?utm_source=unsplash&amp;utm_medium=referral&amp;utm_content=creditCopyText"&gt;Daniel K Cheung&lt;/a&gt; on &lt;a href="https://unsplash.com/photos/ZqqlOZyGG7g?utm_source=unsplash&amp;utm_medium=referral&amp;utm_content=creditCopyText"&gt;Unsplash&lt;/a&gt;</a:t>
            </a:r>
          </a:p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evolve based on iteration…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Gaudi is using previous projects as references. Just like we do.</a:t>
            </a:r>
          </a:p>
          <a:p>
            <a:pPr/>
            <a:r>
              <a:t>Cathedral of Mallorca.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0" y="12524797"/>
            <a:ext cx="867582" cy="870497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3675" y="656967"/>
            <a:ext cx="16524050" cy="11366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daniel-k-cheung-ZqqlOZyGG7g-unsplash.jpg" descr="daniel-k-cheung-ZqqlOZyGG7g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486" y="-1528623"/>
            <a:ext cx="24444973" cy="1631948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?"/>
          <p:cNvSpPr txBox="1"/>
          <p:nvPr/>
        </p:nvSpPr>
        <p:spPr>
          <a:xfrm>
            <a:off x="7504962" y="4357139"/>
            <a:ext cx="1583030" cy="3177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800"/>
            </a:lvl1pPr>
          </a:lstStyle>
          <a:p>
            <a:pPr/>
            <a:r>
              <a:t>?</a:t>
            </a:r>
          </a:p>
        </p:txBody>
      </p:sp>
      <p:sp>
        <p:nvSpPr>
          <p:cNvPr id="166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chemeClr val="accent1">
              <a:alpha val="819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" name="Google Shape;75;p16"/>
          <p:cNvSpPr txBox="1"/>
          <p:nvPr/>
        </p:nvSpPr>
        <p:spPr>
          <a:xfrm>
            <a:off x="4108961" y="86117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MANY YEARS?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johannes-plenio-aWDgqexSxA0-unsplash.jpg" descr="johannes-plenio-aWDgqexSxA0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5" y="0"/>
            <a:ext cx="2437395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 Shape;74;p16"/>
          <p:cNvSpPr/>
          <p:nvPr/>
        </p:nvSpPr>
        <p:spPr>
          <a:xfrm>
            <a:off x="-21406" y="1218040"/>
            <a:ext cx="24426814" cy="1500001"/>
          </a:xfrm>
          <a:prstGeom prst="rect">
            <a:avLst/>
          </a:prstGeom>
          <a:solidFill>
            <a:schemeClr val="accent1">
              <a:alpha val="819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Google Shape;75;p16"/>
          <p:cNvSpPr txBox="1"/>
          <p:nvPr/>
        </p:nvSpPr>
        <p:spPr>
          <a:xfrm>
            <a:off x="-79000" y="898917"/>
            <a:ext cx="24542000" cy="24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218944">
              <a:defRPr cap="all" spc="600" sz="10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Evolutionary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louis-reed-pwcKF7L4-no-unsplash.jpg" descr="louis-reed-pwcKF7L4-no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79000" y="-31302"/>
            <a:ext cx="24542000" cy="1636133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Google Shape;74;p16"/>
          <p:cNvSpPr/>
          <p:nvPr/>
        </p:nvSpPr>
        <p:spPr>
          <a:xfrm>
            <a:off x="-21406" y="1218040"/>
            <a:ext cx="24426814" cy="1500001"/>
          </a:xfrm>
          <a:prstGeom prst="rect">
            <a:avLst/>
          </a:prstGeom>
          <a:solidFill>
            <a:schemeClr val="accent1">
              <a:alpha val="819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9" name="Google Shape;75;p16"/>
          <p:cNvSpPr txBox="1"/>
          <p:nvPr/>
        </p:nvSpPr>
        <p:spPr>
          <a:xfrm>
            <a:off x="4785100" y="917967"/>
            <a:ext cx="24542000" cy="2468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Experimentation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